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08788" cy="99409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2477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E252-B912-40DD-976D-D8A3F08BA8C6}" type="datetimeFigureOut">
              <a:rPr lang="ko-KR" altLang="en-US" smtClean="0"/>
              <a:pPr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088D-87A3-4863-B293-AA180710E9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81" y="179512"/>
            <a:ext cx="5767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pc="-15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2019 </a:t>
            </a:r>
            <a:r>
              <a:rPr lang="ko-KR" altLang="en-US" sz="1200" b="1" spc="-15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건전 복권 문화 캠페인 영상 공모전</a:t>
            </a:r>
            <a:endParaRPr lang="en-US" altLang="ko-KR" sz="1200" b="1" spc="-150" smtClean="0">
              <a:ln>
                <a:solidFill>
                  <a:schemeClr val="accent1">
                    <a:alpha val="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2000" b="1" spc="-15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000" b="1" spc="-15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내가 진짜 황금손</a:t>
            </a:r>
            <a:r>
              <a:rPr lang="en-US" altLang="ko-KR" sz="2000" b="1" spc="-15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000" b="1" spc="-15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 참가신청서</a:t>
            </a:r>
            <a:endParaRPr lang="en-US" altLang="ko-KR" sz="2000" b="1" spc="-150" smtClean="0">
              <a:ln>
                <a:solidFill>
                  <a:schemeClr val="accent1">
                    <a:alpha val="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79147"/>
              </p:ext>
            </p:extLst>
          </p:nvPr>
        </p:nvGraphicFramePr>
        <p:xfrm>
          <a:off x="85311" y="1187626"/>
          <a:ext cx="6670522" cy="7583592"/>
        </p:xfrm>
        <a:graphic>
          <a:graphicData uri="http://schemas.openxmlformats.org/drawingml/2006/table">
            <a:tbl>
              <a:tblPr/>
              <a:tblGrid>
                <a:gridCol w="8234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535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13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1357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지원자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기본정보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endParaRPr lang="en-US" altLang="ko-KR" sz="1400" kern="1200" spc="-15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팀 참가시 </a:t>
                      </a:r>
                      <a:r>
                        <a:rPr lang="ko-KR" altLang="en-US" sz="1100" i="1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예시  </a:t>
                      </a:r>
                      <a:r>
                        <a:rPr lang="en-US" altLang="ko-KR" sz="1100" i="1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</a:t>
                      </a:r>
                      <a:r>
                        <a:rPr lang="ko-KR" altLang="en-US" sz="1100" i="1" kern="1200" spc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홍길동</a:t>
                      </a:r>
                      <a:r>
                        <a:rPr lang="ko-KR" altLang="en-US" sz="1100" i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외 </a:t>
                      </a:r>
                      <a:r>
                        <a:rPr lang="en-US" altLang="ko-KR" sz="1100" i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100" i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</a:t>
                      </a:r>
                      <a:r>
                        <a:rPr lang="en-US" altLang="ko-KR" sz="1100" i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100" i="1" kern="1200" spc="-15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팀명</a:t>
                      </a:r>
                      <a:endParaRPr lang="en-US" altLang="ko-KR" sz="14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9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생년월일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1200" spc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9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주소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9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대표 연락처 </a:t>
                      </a:r>
                      <a:endParaRPr lang="ko-KR" altLang="en-US" sz="14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/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비상 연락처 </a:t>
                      </a:r>
                      <a:endParaRPr lang="ko-KR" altLang="en-US" sz="14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/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9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이메일</a:t>
                      </a:r>
                      <a:endParaRPr lang="en-US" altLang="en-US" sz="14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1200" spc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9113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-윤고딕330" pitchFamily="18" charset="-127"/>
                        <a:ea typeface="-윤고딕330" pitchFamily="18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팀원 정보</a:t>
                      </a:r>
                      <a:endParaRPr lang="en-US" altLang="ko-KR" sz="14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대표 </a:t>
                      </a:r>
                      <a:r>
                        <a:rPr lang="en-US" altLang="ko-KR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</a:t>
                      </a:r>
                      <a:r>
                        <a:rPr lang="ko-KR" altLang="en-US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인을 제외한 나머지 팀원의  성명과 생년월일</a:t>
                      </a:r>
                      <a:r>
                        <a:rPr lang="ko-KR" altLang="en-US" sz="1100" i="1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작성</a:t>
                      </a:r>
                      <a:r>
                        <a:rPr lang="ko-KR" altLang="en-US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9113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-윤고딕330" pitchFamily="18" charset="-127"/>
                        <a:ea typeface="-윤고딕330" pitchFamily="18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en-US" sz="11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-윤고딕330" pitchFamily="18" charset="-127"/>
                        <a:ea typeface="-윤고딕330" pitchFamily="18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i="1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예시 </a:t>
                      </a:r>
                      <a:r>
                        <a:rPr lang="en-US" altLang="ko-KR" sz="1100" i="1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</a:t>
                      </a:r>
                      <a:r>
                        <a:rPr lang="ko-KR" altLang="en-US" sz="1100" i="1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김철수 </a:t>
                      </a:r>
                      <a:r>
                        <a:rPr lang="en-US" altLang="ko-KR" sz="1100" i="1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_950101 </a:t>
                      </a:r>
                      <a:r>
                        <a:rPr lang="en-US" altLang="ko-KR" sz="1100" i="1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lang="ko-KR" altLang="en-US" sz="11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807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작품설명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작품명</a:t>
                      </a:r>
                      <a:endParaRPr lang="ko-KR" altLang="en-US" sz="14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394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작품 설명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98029" y="838617"/>
            <a:ext cx="6035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mtClean="0"/>
              <a:t>※</a:t>
            </a:r>
            <a:r>
              <a:rPr lang="ko-KR" altLang="en-US" sz="1200" smtClean="0"/>
              <a:t> 팀 참가 시 대표 </a:t>
            </a:r>
            <a:r>
              <a:rPr lang="en-US" altLang="ko-KR" sz="1200" smtClean="0"/>
              <a:t>1</a:t>
            </a:r>
            <a:r>
              <a:rPr lang="ko-KR" altLang="en-US" sz="1200" smtClean="0"/>
              <a:t>인의 기본정보를 적어주세요</a:t>
            </a:r>
            <a:r>
              <a:rPr lang="en-US" altLang="ko-KR" sz="1200" smtClean="0"/>
              <a:t>.</a:t>
            </a:r>
            <a:endParaRPr lang="ko-KR" alt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39940" y="6660232"/>
            <a:ext cx="642942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2000" spc="-150" smtClean="0">
              <a:ln>
                <a:solidFill>
                  <a:schemeClr val="accent1">
                    <a:alpha val="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2000" spc="-15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본 </a:t>
            </a:r>
            <a:r>
              <a:rPr lang="ko-KR" altLang="en-US" sz="20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공모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전</a:t>
            </a:r>
            <a:r>
              <a:rPr lang="ko-KR" altLang="en-US" sz="20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위와 같이 </a:t>
            </a:r>
            <a:r>
              <a:rPr lang="ko-KR" altLang="en-US" sz="20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참가신청서를 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제출합니다</a:t>
            </a:r>
            <a:r>
              <a:rPr lang="en-US" altLang="ko-KR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20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n>
                <a:solidFill>
                  <a:schemeClr val="accent1">
                    <a:alpha val="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                                                                   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날 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짜</a:t>
            </a: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40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2019</a:t>
            </a:r>
            <a:r>
              <a:rPr lang="ko-KR" altLang="en-US" sz="140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00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00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일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                                                                     성 명</a:t>
            </a:r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: 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31739"/>
              </p:ext>
            </p:extLst>
          </p:nvPr>
        </p:nvGraphicFramePr>
        <p:xfrm>
          <a:off x="142854" y="395536"/>
          <a:ext cx="6572294" cy="5966930"/>
        </p:xfrm>
        <a:graphic>
          <a:graphicData uri="http://schemas.openxmlformats.org/drawingml/2006/table">
            <a:tbl>
              <a:tblPr/>
              <a:tblGrid>
                <a:gridCol w="11710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012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필수 동의서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개인정보 수집 동의 여부 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동의 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</a:t>
                      </a:r>
                      <a:r>
                        <a:rPr lang="en-US" altLang="ko-KR" sz="1200" kern="1200" spc="-15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),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동의하지 않음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   )</a:t>
                      </a:r>
                      <a:endParaRPr lang="ko-KR" altLang="en-US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※ </a:t>
                      </a:r>
                      <a:r>
                        <a:rPr lang="ko-KR" altLang="en-US" sz="120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개인정보는</a:t>
                      </a:r>
                      <a:r>
                        <a:rPr lang="ko-KR" altLang="en-US" sz="1200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200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&lt;2019 </a:t>
                      </a:r>
                      <a:r>
                        <a:rPr lang="ko-KR" altLang="en-US" sz="1200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건전 복권 문화 캠페인 영상 공모전 </a:t>
                      </a:r>
                      <a:r>
                        <a:rPr lang="en-US" altLang="ko-KR" sz="1200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lang="ko-KR" altLang="en-US" sz="1200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내가 진짜 황금손</a:t>
                      </a:r>
                      <a:r>
                        <a:rPr lang="en-US" altLang="ko-KR" sz="1200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’</a:t>
                      </a:r>
                      <a:r>
                        <a:rPr lang="en-US" altLang="ko-KR" sz="120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&gt;</a:t>
                      </a:r>
                      <a:r>
                        <a:rPr lang="ko-KR" altLang="en-US" sz="120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확인 및 추후 상금 지급 시를 위한 목적으로만 사용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20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기타사항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참가신청서는 반드시 지정된 양식에 맞춰 작성 후 제출하시기 바랍니다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</a:p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출품작에 대한 저작권은 지원자에게 있으며 당선작에 한해  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MBC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에서 방송될 수 있습니다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</a:p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타 공모전 당선작 또는 타인의 저작물 및 표절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모방 작품 둥의 경우에는 </a:t>
                      </a:r>
                      <a:r>
                        <a:rPr lang="ko-KR" altLang="en-US" sz="1200" kern="1200" spc="-15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심사대상에서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endParaRPr lang="en-US" altLang="ko-KR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제외되며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이와 같은 사실이 수상 후에 확인되었을 경우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수상 취소 및 시상 내역을 환수 </a:t>
                      </a:r>
                      <a:endParaRPr lang="en-US" altLang="ko-KR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조치합니다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  </a:t>
                      </a:r>
                    </a:p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제출된 작품의 초상권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저작권 관련 사항은 응모자의 책임으로 하며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</a:p>
                    <a:p>
                      <a:pPr marL="0" marR="0" indent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입상자는 </a:t>
                      </a:r>
                      <a:r>
                        <a:rPr lang="ko-KR" altLang="en-US" sz="1200" kern="1200" spc="-15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시상금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수여에 필요한 소정의 서류를 제출해야 합니다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 </a:t>
                      </a:r>
                    </a:p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음악의 경우 반드시 ‘한국음악저작권협회’에서 확인 후 저작권 문제 없는 음악 또는 </a:t>
                      </a:r>
                    </a:p>
                    <a:p>
                      <a:pPr marL="0" marR="0" indent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lang="ko-KR" altLang="en-US" sz="1200" kern="1200" spc="-15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출품자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개인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단체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 저작권 소유 중인 것을 사용해야 합니다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</a:p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출품시간인 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10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월 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31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목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24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 이 후 등록된 영상은 심사에서 제외됩니다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 </a:t>
                      </a:r>
                    </a:p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출품작품 업로드가 몰릴 경우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업로드 속도가 늦어질 수 있으니 반드시 시간 내 업로드 </a:t>
                      </a:r>
                      <a:endParaRPr lang="en-US" altLang="ko-KR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되도록 확인바랍니다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</a:p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이하의 사항들은 </a:t>
                      </a:r>
                      <a:r>
                        <a:rPr lang="en-US" altLang="ko-KR" sz="1200" kern="1200" spc="-15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MBCd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의 약관에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따를 것에 동의합니다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</a:p>
                    <a:p>
                      <a:pPr marL="0" marR="0" indent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  <a:cs typeface="+mn-cs"/>
                      </a:endParaRPr>
                    </a:p>
                    <a:p>
                      <a:pPr marL="0" marR="0" indent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위 모든 사항을 숙지하였습니다 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.   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숙지 확인  하였음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200" kern="1200" spc="-15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  <a:cs typeface="+mn-cs"/>
                        </a:rPr>
                        <a:t>     ) </a:t>
                      </a:r>
                      <a:endParaRPr lang="ko-KR" altLang="en-US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95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선택사항</a:t>
                      </a: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indent="-90488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MBC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 운영하는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온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kern="1200" spc="-15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오프라인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채널에 </a:t>
                      </a:r>
                      <a:r>
                        <a:rPr lang="ko-KR" altLang="en-US" sz="1200" kern="1200" spc="-15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콘텐츠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사용을 동의합니다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</a:p>
                    <a:p>
                      <a:pPr marL="0" marR="0" indent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- </a:t>
                      </a:r>
                      <a:r>
                        <a:rPr lang="ko-KR" altLang="en-US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동의 </a:t>
                      </a:r>
                      <a:r>
                        <a:rPr lang="en-US" altLang="ko-KR" sz="120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200" kern="1200" spc="-15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 )  / </a:t>
                      </a:r>
                      <a:r>
                        <a:rPr lang="ko-KR" altLang="en-US" sz="1200" kern="1200" spc="-15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동의하지 않음 </a:t>
                      </a:r>
                      <a:r>
                        <a:rPr lang="en-US" altLang="ko-KR" sz="1200" kern="1200" spc="-15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   ) </a:t>
                      </a:r>
                      <a:endParaRPr lang="en-US" altLang="ko-KR" sz="1200" kern="1200" spc="-15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25876" marR="25876" marT="12938" marB="1293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311</Words>
  <Application>Microsoft Office PowerPoint</Application>
  <PresentationFormat>화면 슬라이드 쇼(4:3)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Verdana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sea</dc:creator>
  <cp:lastModifiedBy>User</cp:lastModifiedBy>
  <cp:revision>63</cp:revision>
  <cp:lastPrinted>2019-07-30T05:45:16Z</cp:lastPrinted>
  <dcterms:created xsi:type="dcterms:W3CDTF">2016-08-08T05:42:37Z</dcterms:created>
  <dcterms:modified xsi:type="dcterms:W3CDTF">2019-09-09T06:02:16Z</dcterms:modified>
</cp:coreProperties>
</file>